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4/14/2022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99AAD-02A8-45D6-A930-98D5C88D5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516" y="1353312"/>
            <a:ext cx="9966960" cy="3035808"/>
          </a:xfrm>
        </p:spPr>
        <p:txBody>
          <a:bodyPr/>
          <a:lstStyle/>
          <a:p>
            <a:r>
              <a:rPr lang="en-IN" dirty="0"/>
              <a:t>      Noun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1917F-4D74-433B-89F9-5F2DE4BC67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09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8DE71-15BE-4F52-8E1F-4D0B468A9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12064"/>
            <a:ext cx="10058400" cy="1609344"/>
          </a:xfrm>
        </p:spPr>
        <p:txBody>
          <a:bodyPr/>
          <a:lstStyle/>
          <a:p>
            <a:r>
              <a:rPr lang="en-IN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337D9-FB14-4A5D-B92A-E928409A5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A noun is a name of a person , place , animal , thing, human quality , idea , experience or feeling.</a:t>
            </a:r>
          </a:p>
          <a:p>
            <a:r>
              <a:rPr lang="en-IN" sz="3200" dirty="0"/>
              <a:t> A noun is a word which is used as name of anything.</a:t>
            </a:r>
          </a:p>
          <a:p>
            <a:r>
              <a:rPr lang="en-IN" sz="3200" dirty="0"/>
              <a:t>A noun is a name of anything. </a:t>
            </a:r>
          </a:p>
          <a:p>
            <a:r>
              <a:rPr lang="en-IN" sz="3200" dirty="0"/>
              <a:t>All naming words are noun. </a:t>
            </a:r>
          </a:p>
        </p:txBody>
      </p:sp>
    </p:spTree>
    <p:extLst>
      <p:ext uri="{BB962C8B-B14F-4D97-AF65-F5344CB8AC3E}">
        <p14:creationId xmlns:p14="http://schemas.microsoft.com/office/powerpoint/2010/main" val="3831442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C181-7F6D-434C-935F-96C02E46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Kinds of noun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150A2-9C5C-45C9-8AB9-7D4600A9C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3600" dirty="0"/>
              <a:t>1. Proper noun </a:t>
            </a:r>
          </a:p>
          <a:p>
            <a:pPr marL="0" indent="0">
              <a:buNone/>
            </a:pPr>
            <a:r>
              <a:rPr lang="en-IN" sz="3600" dirty="0"/>
              <a:t>2.Common noun</a:t>
            </a:r>
          </a:p>
          <a:p>
            <a:pPr marL="0" indent="0">
              <a:buNone/>
            </a:pPr>
            <a:r>
              <a:rPr lang="en-IN" sz="3600" dirty="0"/>
              <a:t>3. Collective noun </a:t>
            </a:r>
          </a:p>
          <a:p>
            <a:pPr marL="0" indent="0">
              <a:buNone/>
            </a:pPr>
            <a:r>
              <a:rPr lang="en-IN" sz="3600" dirty="0"/>
              <a:t>4. Material noun </a:t>
            </a:r>
          </a:p>
          <a:p>
            <a:pPr marL="0" indent="0">
              <a:buNone/>
            </a:pPr>
            <a:r>
              <a:rPr lang="en-IN" sz="3600" dirty="0"/>
              <a:t>5. Abstract noun</a:t>
            </a:r>
          </a:p>
          <a:p>
            <a:pPr marL="457200" indent="-457200">
              <a:buAutoNum type="arabicPeriod" startAt="2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02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69978-9D66-439A-B73D-D2B690AAE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Proper noun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0C744-1B78-474F-81DE-5D7FA7E15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000" dirty="0"/>
              <a:t>A proper noun is the name of a particular person, place or thing.</a:t>
            </a:r>
          </a:p>
          <a:p>
            <a:pPr marL="0" indent="0">
              <a:buNone/>
            </a:pPr>
            <a:r>
              <a:rPr lang="en-IN" sz="4000" dirty="0"/>
              <a:t> Example ;</a:t>
            </a:r>
          </a:p>
          <a:p>
            <a:pPr marL="0" indent="0">
              <a:buNone/>
            </a:pPr>
            <a:r>
              <a:rPr lang="en-IN" sz="4000" dirty="0"/>
              <a:t> Ram, </a:t>
            </a:r>
            <a:r>
              <a:rPr lang="en-IN" sz="4000" dirty="0" err="1"/>
              <a:t>Shyam</a:t>
            </a:r>
            <a:r>
              <a:rPr lang="en-IN" sz="4000" dirty="0"/>
              <a:t>, Diwali, Holi, English, America etc.</a:t>
            </a:r>
          </a:p>
        </p:txBody>
      </p:sp>
    </p:spTree>
    <p:extLst>
      <p:ext uri="{BB962C8B-B14F-4D97-AF65-F5344CB8AC3E}">
        <p14:creationId xmlns:p14="http://schemas.microsoft.com/office/powerpoint/2010/main" val="229513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3EEBB-BCA5-4D6E-9955-06C37ED6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Common noun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4E595-F14A-4FDE-AB28-47962C63C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49427"/>
            <a:ext cx="10058400" cy="4050792"/>
          </a:xfrm>
        </p:spPr>
        <p:txBody>
          <a:bodyPr/>
          <a:lstStyle/>
          <a:p>
            <a:r>
              <a:rPr lang="en-IN" sz="3200" dirty="0"/>
              <a:t>A common noun is the common name of a class of person, place or thing.</a:t>
            </a:r>
          </a:p>
          <a:p>
            <a:endParaRPr lang="en-IN" sz="3200" dirty="0"/>
          </a:p>
          <a:p>
            <a:pPr marL="0" indent="0">
              <a:buNone/>
            </a:pPr>
            <a:r>
              <a:rPr lang="en-IN" sz="3200" dirty="0"/>
              <a:t>Example; </a:t>
            </a:r>
          </a:p>
          <a:p>
            <a:pPr marL="0" indent="0">
              <a:buNone/>
            </a:pPr>
            <a:r>
              <a:rPr lang="en-IN" sz="3200" dirty="0"/>
              <a:t>boy, girl, </a:t>
            </a:r>
            <a:r>
              <a:rPr lang="en-IN" sz="3200" dirty="0" err="1"/>
              <a:t>country,city</a:t>
            </a:r>
            <a:r>
              <a:rPr lang="en-IN" sz="3200" dirty="0"/>
              <a:t>, dog, newspaper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1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07B6A-5D2F-44C0-AE58-639059DB2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Collective noun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9FFBE-77CE-4A9E-B623-7A10994A3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000" dirty="0"/>
              <a:t>A collective noun is the name of a number of persons or things considered as one. </a:t>
            </a:r>
          </a:p>
          <a:p>
            <a:pPr marL="0" indent="0">
              <a:buNone/>
            </a:pPr>
            <a:r>
              <a:rPr lang="en-IN" sz="4000" dirty="0"/>
              <a:t>Example ; </a:t>
            </a:r>
          </a:p>
          <a:p>
            <a:pPr marL="0" indent="0">
              <a:buNone/>
            </a:pPr>
            <a:r>
              <a:rPr lang="en-IN" sz="4000" dirty="0"/>
              <a:t>class, crowd, army, team, bunch. </a:t>
            </a:r>
          </a:p>
        </p:txBody>
      </p:sp>
    </p:spTree>
    <p:extLst>
      <p:ext uri="{BB962C8B-B14F-4D97-AF65-F5344CB8AC3E}">
        <p14:creationId xmlns:p14="http://schemas.microsoft.com/office/powerpoint/2010/main" val="372233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CFE9B-0433-4D2F-BB17-DBE44E5F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Material noun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DDBE9-06B3-44AA-99D0-EDBE1EA15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A material noun is a name of a substance that is eaten, drunk, measured and weighed but not counted. </a:t>
            </a:r>
          </a:p>
          <a:p>
            <a:pPr marL="0" indent="0">
              <a:buNone/>
            </a:pPr>
            <a:r>
              <a:rPr lang="en-IN" sz="2800" dirty="0"/>
              <a:t>Example; </a:t>
            </a:r>
          </a:p>
          <a:p>
            <a:pPr marL="0" indent="0">
              <a:buNone/>
            </a:pPr>
            <a:r>
              <a:rPr lang="en-IN" sz="2800" dirty="0"/>
              <a:t>Water , oil, butter, milk, curd, sugar, paper, stone , wheat , gold  etc. </a:t>
            </a:r>
          </a:p>
        </p:txBody>
      </p:sp>
    </p:spTree>
    <p:extLst>
      <p:ext uri="{BB962C8B-B14F-4D97-AF65-F5344CB8AC3E}">
        <p14:creationId xmlns:p14="http://schemas.microsoft.com/office/powerpoint/2010/main" val="2155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3269-CC82-4506-B091-336A126B1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Abstract noun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03E02-0562-4CA1-A284-FD0EAEC06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An abstract noun is the name of such type of thing which is not seen or touched but only thought of.</a:t>
            </a:r>
          </a:p>
          <a:p>
            <a:pPr marL="0" indent="0">
              <a:buNone/>
            </a:pPr>
            <a:r>
              <a:rPr lang="en-IN" sz="3600" dirty="0"/>
              <a:t>Example ;</a:t>
            </a:r>
          </a:p>
          <a:p>
            <a:pPr marL="0" indent="0">
              <a:buNone/>
            </a:pPr>
            <a:r>
              <a:rPr lang="en-IN" sz="3600" dirty="0"/>
              <a:t> love , hate, honesty , sleep, death, childhood etc.</a:t>
            </a:r>
          </a:p>
        </p:txBody>
      </p:sp>
    </p:spTree>
    <p:extLst>
      <p:ext uri="{BB962C8B-B14F-4D97-AF65-F5344CB8AC3E}">
        <p14:creationId xmlns:p14="http://schemas.microsoft.com/office/powerpoint/2010/main" val="3486508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37</TotalTime>
  <Words>263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Rockwell</vt:lpstr>
      <vt:lpstr>Rockwell Condensed</vt:lpstr>
      <vt:lpstr>Wingdings</vt:lpstr>
      <vt:lpstr>Wood Type</vt:lpstr>
      <vt:lpstr>      Noun  </vt:lpstr>
      <vt:lpstr>definition</vt:lpstr>
      <vt:lpstr>Kinds of noun </vt:lpstr>
      <vt:lpstr>Proper noun</vt:lpstr>
      <vt:lpstr>Common noun</vt:lpstr>
      <vt:lpstr>Collective noun </vt:lpstr>
      <vt:lpstr>Material noun</vt:lpstr>
      <vt:lpstr>Abstract noun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Noun  </dc:title>
  <dc:creator>dp vipra</dc:creator>
  <cp:lastModifiedBy>dp vipra</cp:lastModifiedBy>
  <cp:revision>1</cp:revision>
  <dcterms:created xsi:type="dcterms:W3CDTF">2022-04-14T09:25:31Z</dcterms:created>
  <dcterms:modified xsi:type="dcterms:W3CDTF">2022-04-14T10:03:19Z</dcterms:modified>
</cp:coreProperties>
</file>